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61" r:id="rId3"/>
    <p:sldId id="285" r:id="rId4"/>
    <p:sldId id="286" r:id="rId5"/>
    <p:sldId id="258" r:id="rId6"/>
    <p:sldId id="257" r:id="rId7"/>
    <p:sldId id="289" r:id="rId8"/>
    <p:sldId id="259" r:id="rId9"/>
    <p:sldId id="283" r:id="rId10"/>
    <p:sldId id="263" r:id="rId11"/>
    <p:sldId id="265" r:id="rId12"/>
    <p:sldId id="282" r:id="rId13"/>
    <p:sldId id="284" r:id="rId14"/>
    <p:sldId id="288" r:id="rId15"/>
    <p:sldId id="281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1" d="100"/>
          <a:sy n="121" d="100"/>
        </p:scale>
        <p:origin x="156" y="10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3945078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667677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598984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6" name="Google Shape;9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98402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303145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 lang="en-IN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4973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imes New Roman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6/27/2022</a:t>
            </a:r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Attendance Management System using Face recognition</a:t>
            </a:r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6/27/2022</a:t>
            </a:r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Attendance Management System using Face recognition</a:t>
            </a: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6/27/2022</a:t>
            </a: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Attendance Management System using Face recognition</a:t>
            </a:r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6/27/2022</a:t>
            </a:r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Attendance Management System using Face recognition</a:t>
            </a:r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6/27/2022</a:t>
            </a:r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Attendance Management System using Face recognition</a:t>
            </a:r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6/27/2022</a:t>
            </a:r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Attendance Management System using Face recognition</a:t>
            </a:r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6/27/2022</a:t>
            </a:r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Attendance Management System using Face recognition</a:t>
            </a:r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6/27/2022</a:t>
            </a:r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Attendance Management System using Face recognition</a:t>
            </a:r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6/27/2022</a:t>
            </a:r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Attendance Management System using Face recognition</a:t>
            </a:r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  <a:defRPr sz="4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r>
              <a:rPr lang="en-US" smtClean="0"/>
              <a:t>6/27/2022</a:t>
            </a:r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r>
              <a:rPr lang="en-US" smtClean="0"/>
              <a:t>Attendance Management System using Face recognition</a:t>
            </a:r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/>
          <p:nvPr/>
        </p:nvSpPr>
        <p:spPr>
          <a:xfrm>
            <a:off x="1055440" y="0"/>
            <a:ext cx="10529739" cy="2033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 algn="ctr">
              <a:lnSpc>
                <a:spcPct val="90000"/>
              </a:lnSpc>
              <a:buClr>
                <a:schemeClr val="dk1"/>
              </a:buClr>
              <a:buSzPts val="3200"/>
            </a:pPr>
            <a:endParaRPr lang="en-US" sz="2400" b="1" dirty="0" smtClean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algn="ctr">
              <a:lnSpc>
                <a:spcPct val="90000"/>
              </a:lnSpc>
              <a:buClr>
                <a:schemeClr val="dk1"/>
              </a:buClr>
              <a:buSzPts val="3200"/>
            </a:pPr>
            <a:endParaRPr lang="en-US" sz="2400" b="1" dirty="0" smtClean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algn="ctr">
              <a:lnSpc>
                <a:spcPct val="90000"/>
              </a:lnSpc>
              <a:buClr>
                <a:schemeClr val="dk1"/>
              </a:buClr>
              <a:buSzPts val="3200"/>
            </a:pPr>
            <a:r>
              <a:rPr lang="en-US" sz="2800" b="1" dirty="0" smtClean="0">
                <a:solidFill>
                  <a:schemeClr val="dk1"/>
                </a:solidFill>
                <a:latin typeface="+mj-lt"/>
                <a:sym typeface="Teko"/>
              </a:rPr>
              <a:t>Home Automation System </a:t>
            </a:r>
            <a:endParaRPr lang="en-US" sz="2800" b="1" dirty="0" smtClean="0">
              <a:latin typeface="+mj-lt"/>
            </a:endParaRPr>
          </a:p>
          <a:p>
            <a:pPr lvl="0" algn="ctr">
              <a:lnSpc>
                <a:spcPct val="90000"/>
              </a:lnSpc>
              <a:buClr>
                <a:schemeClr val="dk1"/>
              </a:buClr>
              <a:buSzPts val="3200"/>
            </a:pPr>
            <a:endParaRPr lang="en-US" sz="2400" b="1" dirty="0" smtClean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400" dirty="0">
              <a:solidFill>
                <a:schemeClr val="dk1"/>
              </a:solidFill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344050" y="3814624"/>
            <a:ext cx="3322800" cy="1900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IN" sz="1800" b="1" i="0" u="none" strike="noStrike" cap="none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Presenter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dirty="0"/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 b="0" i="0" u="none" strike="noStrike" cap="none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Hrithik Sharma(2020a1r034)</a:t>
            </a:r>
            <a:endParaRPr sz="18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 b="0" i="0" u="none" strike="noStrike" cap="none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CSE - 5</a:t>
            </a:r>
            <a:r>
              <a:rPr lang="en-US" sz="1800" baseline="300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</a:t>
            </a:r>
            <a:r>
              <a:rPr lang="en-US" sz="1800" b="0" i="0" u="none" strike="noStrike" cap="none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Semester</a:t>
            </a:r>
            <a:endParaRPr sz="18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3"/>
          <p:cNvSpPr txBox="1"/>
          <p:nvPr/>
        </p:nvSpPr>
        <p:spPr>
          <a:xfrm>
            <a:off x="1808871" y="5943601"/>
            <a:ext cx="88392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COMPUTER SCIENCE AND ENGINEERING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MIET(Autonomous), JAMMU</a:t>
            </a:r>
            <a:endParaRPr sz="16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13"/>
          <p:cNvSpPr txBox="1"/>
          <p:nvPr/>
        </p:nvSpPr>
        <p:spPr>
          <a:xfrm>
            <a:off x="2418471" y="1865382"/>
            <a:ext cx="76200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i="0" u="none" strike="noStrike" cap="none" dirty="0" smtClean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Final </a:t>
            </a:r>
            <a:r>
              <a:rPr lang="en-IN" sz="2000" b="1" i="0" u="none" strike="noStrike" cap="none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Evaluation</a:t>
            </a:r>
            <a:endParaRPr/>
          </a:p>
        </p:txBody>
      </p:sp>
      <p:pic>
        <p:nvPicPr>
          <p:cNvPr id="93" name="Google Shape;93;p13" descr="https://lh4.googleusercontent.com/ZKYbnYgfHu_V-sRm525LWasYe90coY8yVI-sqXyC5QETb30_E_GdSRPh_iJtz5xtVkZhZt3NOxJyfJM5tYPAZHQ0t1NeYwGMjbehRKir7-E8ZM9-BHNOdsEa5H5zxd8fmLQ13SjYhkKqhDVv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10050" y="2571744"/>
            <a:ext cx="3625477" cy="142876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9408368" y="3814624"/>
            <a:ext cx="22365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800" b="1" dirty="0" smtClean="0"/>
              <a:t>Guide:-</a:t>
            </a:r>
          </a:p>
          <a:p>
            <a:endParaRPr lang="en-IN" sz="1800" b="1" dirty="0" smtClean="0"/>
          </a:p>
          <a:p>
            <a:r>
              <a:rPr lang="en-US" sz="1800" dirty="0" smtClean="0"/>
              <a:t>Ms. Mekhla Sharma</a:t>
            </a:r>
            <a:endParaRPr lang="en-IN" sz="1800" dirty="0"/>
          </a:p>
          <a:p>
            <a:endParaRPr lang="en-IN" sz="1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790794F-9487-218F-854B-B32F1BCA4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6943" y="2768600"/>
            <a:ext cx="7358114" cy="1320800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/>
              <a:t>WORKFLOW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dirty="0" smtClean="0"/>
              <a:t>06/10/2022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Home Automation </a:t>
            </a:r>
            <a:r>
              <a:rPr lang="en-US" dirty="0" smtClean="0"/>
              <a:t>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166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dirty="0" smtClean="0"/>
              <a:t>6/10/2022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endParaRPr lang="en-IN"/>
          </a:p>
        </p:txBody>
      </p:sp>
      <p:sp>
        <p:nvSpPr>
          <p:cNvPr id="7" name="Footer Placeholder 6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Home Automation </a:t>
            </a:r>
            <a:r>
              <a:rPr lang="en-US" dirty="0" smtClean="0"/>
              <a:t>System</a:t>
            </a:r>
            <a:endParaRPr lang="en-US" dirty="0"/>
          </a:p>
        </p:txBody>
      </p:sp>
      <p:sp>
        <p:nvSpPr>
          <p:cNvPr id="2" name="Rounded Rectangle 1"/>
          <p:cNvSpPr/>
          <p:nvPr/>
        </p:nvSpPr>
        <p:spPr>
          <a:xfrm>
            <a:off x="479376" y="260648"/>
            <a:ext cx="1512168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PIR Sensor</a:t>
            </a:r>
            <a:endParaRPr lang="en-IN" dirty="0"/>
          </a:p>
        </p:txBody>
      </p:sp>
      <p:sp>
        <p:nvSpPr>
          <p:cNvPr id="9" name="Rounded Rectangle 8"/>
          <p:cNvSpPr/>
          <p:nvPr/>
        </p:nvSpPr>
        <p:spPr>
          <a:xfrm>
            <a:off x="477023" y="1772816"/>
            <a:ext cx="1512168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Detect Person</a:t>
            </a:r>
            <a:endParaRPr lang="en-IN" dirty="0"/>
          </a:p>
        </p:txBody>
      </p:sp>
      <p:sp>
        <p:nvSpPr>
          <p:cNvPr id="10" name="Rounded Rectangle 9"/>
          <p:cNvSpPr/>
          <p:nvPr/>
        </p:nvSpPr>
        <p:spPr>
          <a:xfrm>
            <a:off x="477023" y="3284984"/>
            <a:ext cx="1512168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Signal Raspberry pi</a:t>
            </a:r>
            <a:endParaRPr lang="en-IN" dirty="0"/>
          </a:p>
        </p:txBody>
      </p:sp>
      <p:sp>
        <p:nvSpPr>
          <p:cNvPr id="11" name="Rounded Rectangle 10"/>
          <p:cNvSpPr/>
          <p:nvPr/>
        </p:nvSpPr>
        <p:spPr>
          <a:xfrm>
            <a:off x="2999656" y="3230637"/>
            <a:ext cx="1512168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Check Light Intensity</a:t>
            </a:r>
            <a:endParaRPr lang="en-IN" dirty="0"/>
          </a:p>
        </p:txBody>
      </p:sp>
      <p:sp>
        <p:nvSpPr>
          <p:cNvPr id="12" name="Rounded Rectangle 11"/>
          <p:cNvSpPr/>
          <p:nvPr/>
        </p:nvSpPr>
        <p:spPr>
          <a:xfrm>
            <a:off x="3010166" y="1677034"/>
            <a:ext cx="1512168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Turn On/Off Bulb </a:t>
            </a:r>
            <a:endParaRPr lang="en-IN" dirty="0"/>
          </a:p>
        </p:txBody>
      </p:sp>
      <p:sp>
        <p:nvSpPr>
          <p:cNvPr id="13" name="Rounded Rectangle 12"/>
          <p:cNvSpPr/>
          <p:nvPr/>
        </p:nvSpPr>
        <p:spPr>
          <a:xfrm>
            <a:off x="2999656" y="4800600"/>
            <a:ext cx="1512168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LDR Control Circuit</a:t>
            </a:r>
            <a:endParaRPr lang="en-IN" dirty="0"/>
          </a:p>
        </p:txBody>
      </p:sp>
      <p:sp>
        <p:nvSpPr>
          <p:cNvPr id="14" name="Rounded Rectangle 13"/>
          <p:cNvSpPr/>
          <p:nvPr/>
        </p:nvSpPr>
        <p:spPr>
          <a:xfrm>
            <a:off x="477023" y="4800600"/>
            <a:ext cx="1512168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Instruct all sensors and circuit</a:t>
            </a:r>
            <a:endParaRPr lang="en-IN" dirty="0"/>
          </a:p>
        </p:txBody>
      </p:sp>
      <p:sp>
        <p:nvSpPr>
          <p:cNvPr id="15" name="Rounded Rectangle 14"/>
          <p:cNvSpPr/>
          <p:nvPr/>
        </p:nvSpPr>
        <p:spPr>
          <a:xfrm>
            <a:off x="7680176" y="3284984"/>
            <a:ext cx="1512168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Detect Gas/Smoke</a:t>
            </a:r>
            <a:endParaRPr lang="en-IN" dirty="0"/>
          </a:p>
        </p:txBody>
      </p:sp>
      <p:sp>
        <p:nvSpPr>
          <p:cNvPr id="16" name="Rounded Rectangle 15"/>
          <p:cNvSpPr/>
          <p:nvPr/>
        </p:nvSpPr>
        <p:spPr>
          <a:xfrm>
            <a:off x="7680176" y="4786387"/>
            <a:ext cx="1512168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Gas Sensor</a:t>
            </a:r>
            <a:endParaRPr lang="en-IN" dirty="0"/>
          </a:p>
        </p:txBody>
      </p:sp>
      <p:sp>
        <p:nvSpPr>
          <p:cNvPr id="17" name="Rounded Rectangle 16"/>
          <p:cNvSpPr/>
          <p:nvPr/>
        </p:nvSpPr>
        <p:spPr>
          <a:xfrm>
            <a:off x="5337397" y="1677034"/>
            <a:ext cx="1512168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Turn On/Off Fan/AC</a:t>
            </a:r>
            <a:endParaRPr lang="en-IN" dirty="0"/>
          </a:p>
        </p:txBody>
      </p:sp>
      <p:sp>
        <p:nvSpPr>
          <p:cNvPr id="18" name="Rounded Rectangle 17"/>
          <p:cNvSpPr/>
          <p:nvPr/>
        </p:nvSpPr>
        <p:spPr>
          <a:xfrm>
            <a:off x="5337397" y="3284984"/>
            <a:ext cx="1512168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Check Temperature</a:t>
            </a:r>
            <a:endParaRPr lang="en-IN" dirty="0"/>
          </a:p>
        </p:txBody>
      </p:sp>
      <p:sp>
        <p:nvSpPr>
          <p:cNvPr id="19" name="Rounded Rectangle 18"/>
          <p:cNvSpPr/>
          <p:nvPr/>
        </p:nvSpPr>
        <p:spPr>
          <a:xfrm>
            <a:off x="5339916" y="4800600"/>
            <a:ext cx="1512168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Temperature Sensor</a:t>
            </a:r>
            <a:endParaRPr lang="en-IN" dirty="0"/>
          </a:p>
        </p:txBody>
      </p:sp>
      <p:sp>
        <p:nvSpPr>
          <p:cNvPr id="20" name="Rounded Rectangle 19"/>
          <p:cNvSpPr/>
          <p:nvPr/>
        </p:nvSpPr>
        <p:spPr>
          <a:xfrm>
            <a:off x="7680176" y="1675579"/>
            <a:ext cx="1512168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Sound Buzzer and message a number</a:t>
            </a:r>
            <a:endParaRPr lang="en-IN" dirty="0"/>
          </a:p>
        </p:txBody>
      </p:sp>
      <p:sp>
        <p:nvSpPr>
          <p:cNvPr id="21" name="Rounded Rectangle 20"/>
          <p:cNvSpPr/>
          <p:nvPr/>
        </p:nvSpPr>
        <p:spPr>
          <a:xfrm>
            <a:off x="3012018" y="260648"/>
            <a:ext cx="1512168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Display Turning On/Off Bulb</a:t>
            </a:r>
            <a:endParaRPr lang="en-IN" dirty="0"/>
          </a:p>
        </p:txBody>
      </p:sp>
      <p:sp>
        <p:nvSpPr>
          <p:cNvPr id="22" name="Rounded Rectangle 21"/>
          <p:cNvSpPr/>
          <p:nvPr/>
        </p:nvSpPr>
        <p:spPr>
          <a:xfrm>
            <a:off x="10195418" y="4712438"/>
            <a:ext cx="1512168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ADC Module</a:t>
            </a:r>
            <a:endParaRPr lang="en-IN" dirty="0"/>
          </a:p>
        </p:txBody>
      </p:sp>
      <p:sp>
        <p:nvSpPr>
          <p:cNvPr id="23" name="Rounded Rectangle 22"/>
          <p:cNvSpPr/>
          <p:nvPr/>
        </p:nvSpPr>
        <p:spPr>
          <a:xfrm>
            <a:off x="10197771" y="3284984"/>
            <a:ext cx="1512168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Convert analog to digital signal</a:t>
            </a:r>
            <a:endParaRPr lang="en-IN" dirty="0"/>
          </a:p>
        </p:txBody>
      </p:sp>
      <p:sp>
        <p:nvSpPr>
          <p:cNvPr id="24" name="Rounded Rectangle 23"/>
          <p:cNvSpPr/>
          <p:nvPr/>
        </p:nvSpPr>
        <p:spPr>
          <a:xfrm>
            <a:off x="7662776" y="266614"/>
            <a:ext cx="1512168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Display Warning Message</a:t>
            </a:r>
            <a:endParaRPr lang="en-IN" dirty="0"/>
          </a:p>
        </p:txBody>
      </p:sp>
      <p:sp>
        <p:nvSpPr>
          <p:cNvPr id="25" name="Rounded Rectangle 24"/>
          <p:cNvSpPr/>
          <p:nvPr/>
        </p:nvSpPr>
        <p:spPr>
          <a:xfrm>
            <a:off x="5337397" y="265551"/>
            <a:ext cx="1512168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Display Turning On/Off Fan</a:t>
            </a:r>
            <a:endParaRPr lang="en-IN" dirty="0"/>
          </a:p>
        </p:txBody>
      </p:sp>
      <p:sp>
        <p:nvSpPr>
          <p:cNvPr id="26" name="Rounded Rectangle 25"/>
          <p:cNvSpPr/>
          <p:nvPr/>
        </p:nvSpPr>
        <p:spPr>
          <a:xfrm>
            <a:off x="10195418" y="260648"/>
            <a:ext cx="1512168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LCD Circuit</a:t>
            </a:r>
            <a:endParaRPr lang="en-IN" dirty="0"/>
          </a:p>
        </p:txBody>
      </p:sp>
      <p:sp>
        <p:nvSpPr>
          <p:cNvPr id="27" name="Down Arrow 26"/>
          <p:cNvSpPr/>
          <p:nvPr/>
        </p:nvSpPr>
        <p:spPr>
          <a:xfrm>
            <a:off x="983432" y="1124743"/>
            <a:ext cx="360040" cy="5508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Down Arrow 27"/>
          <p:cNvSpPr/>
          <p:nvPr/>
        </p:nvSpPr>
        <p:spPr>
          <a:xfrm>
            <a:off x="983432" y="2627736"/>
            <a:ext cx="360040" cy="5508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Down Arrow 34"/>
          <p:cNvSpPr/>
          <p:nvPr/>
        </p:nvSpPr>
        <p:spPr>
          <a:xfrm>
            <a:off x="983432" y="4161603"/>
            <a:ext cx="360040" cy="5508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Right Arrow 35"/>
          <p:cNvSpPr/>
          <p:nvPr/>
        </p:nvSpPr>
        <p:spPr>
          <a:xfrm>
            <a:off x="2063551" y="5085184"/>
            <a:ext cx="753731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Right Arrow 36"/>
          <p:cNvSpPr/>
          <p:nvPr/>
        </p:nvSpPr>
        <p:spPr>
          <a:xfrm>
            <a:off x="6905607" y="5095603"/>
            <a:ext cx="648722" cy="2776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Right Arrow 37"/>
          <p:cNvSpPr/>
          <p:nvPr/>
        </p:nvSpPr>
        <p:spPr>
          <a:xfrm>
            <a:off x="4549004" y="5100752"/>
            <a:ext cx="716551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Right Arrow 38"/>
          <p:cNvSpPr/>
          <p:nvPr/>
        </p:nvSpPr>
        <p:spPr>
          <a:xfrm>
            <a:off x="9318192" y="5095603"/>
            <a:ext cx="753731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0" name="Up Arrow 39"/>
          <p:cNvSpPr/>
          <p:nvPr/>
        </p:nvSpPr>
        <p:spPr>
          <a:xfrm>
            <a:off x="8256240" y="4148987"/>
            <a:ext cx="360040" cy="49153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1" name="Up Arrow 40"/>
          <p:cNvSpPr/>
          <p:nvPr/>
        </p:nvSpPr>
        <p:spPr>
          <a:xfrm>
            <a:off x="10849972" y="4148988"/>
            <a:ext cx="360040" cy="49153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2" name="Up Arrow 41"/>
          <p:cNvSpPr/>
          <p:nvPr/>
        </p:nvSpPr>
        <p:spPr>
          <a:xfrm>
            <a:off x="10771482" y="1890461"/>
            <a:ext cx="438530" cy="75852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3" name="Up Arrow 42"/>
          <p:cNvSpPr/>
          <p:nvPr/>
        </p:nvSpPr>
        <p:spPr>
          <a:xfrm>
            <a:off x="3563222" y="4148987"/>
            <a:ext cx="360040" cy="49153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4" name="Up Arrow 43"/>
          <p:cNvSpPr/>
          <p:nvPr/>
        </p:nvSpPr>
        <p:spPr>
          <a:xfrm>
            <a:off x="5916702" y="4161603"/>
            <a:ext cx="360040" cy="49153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9" name="Up Arrow 48"/>
          <p:cNvSpPr/>
          <p:nvPr/>
        </p:nvSpPr>
        <p:spPr>
          <a:xfrm>
            <a:off x="3563222" y="2608300"/>
            <a:ext cx="360040" cy="49153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1" name="Up Arrow 50"/>
          <p:cNvSpPr/>
          <p:nvPr/>
        </p:nvSpPr>
        <p:spPr>
          <a:xfrm>
            <a:off x="8387605" y="2648986"/>
            <a:ext cx="360040" cy="49153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2" name="Up Arrow 51"/>
          <p:cNvSpPr/>
          <p:nvPr/>
        </p:nvSpPr>
        <p:spPr>
          <a:xfrm>
            <a:off x="5913461" y="2648986"/>
            <a:ext cx="360040" cy="49153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5" name="Left Arrow 54"/>
          <p:cNvSpPr/>
          <p:nvPr/>
        </p:nvSpPr>
        <p:spPr>
          <a:xfrm>
            <a:off x="9354847" y="512676"/>
            <a:ext cx="664008" cy="2880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0447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52794" y="2766219"/>
            <a:ext cx="5286412" cy="1325563"/>
          </a:xfrm>
        </p:spPr>
        <p:txBody>
          <a:bodyPr>
            <a:noAutofit/>
          </a:bodyPr>
          <a:lstStyle/>
          <a:p>
            <a:r>
              <a:rPr lang="en-US" b="1" dirty="0" smtClean="0"/>
              <a:t>DEMONSTRATION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dirty="0" smtClean="0"/>
              <a:t>06/10/2022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Home Automation </a:t>
            </a:r>
            <a:r>
              <a:rPr lang="en-US" dirty="0" smtClean="0"/>
              <a:t>System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dirty="0"/>
              <a:t>10/03/2022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Home Automation System Using Python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 lang="en-IN"/>
          </a:p>
        </p:txBody>
      </p:sp>
      <p:pic>
        <p:nvPicPr>
          <p:cNvPr id="3" name="Home_Automation_Syste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27384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1800" dirty="0" smtClean="0"/>
              <a:t>Sources Used:-</a:t>
            </a:r>
            <a:endParaRPr lang="en-IN" sz="1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buClr>
                <a:srgbClr val="000000"/>
              </a:buClr>
            </a:pPr>
            <a:r>
              <a:rPr lang="en-IN" sz="1600" dirty="0">
                <a:solidFill>
                  <a:srgbClr val="000000"/>
                </a:solidFill>
              </a:rPr>
              <a:t>https://www.archute.com/10-benefits-automating-home/</a:t>
            </a:r>
          </a:p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dirty="0" smtClean="0"/>
              <a:t>6/10/2022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 smtClean="0"/>
              <a:t>Home Automation System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0504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>
            <a:extLst>
              <a:ext uri="{FF2B5EF4-FFF2-40B4-BE49-F238E27FC236}">
                <a16:creationId xmlns="" xmlns:a16="http://schemas.microsoft.com/office/drawing/2014/main" id="{56B5EC66-4B57-7A1C-3B4A-642A0DA755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516" y="1869282"/>
            <a:ext cx="7750969" cy="3119437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dirty="0" smtClean="0"/>
              <a:t>6/10/2022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Home Automation System </a:t>
            </a:r>
          </a:p>
        </p:txBody>
      </p:sp>
    </p:spTree>
    <p:extLst>
      <p:ext uri="{BB962C8B-B14F-4D97-AF65-F5344CB8AC3E}">
        <p14:creationId xmlns:p14="http://schemas.microsoft.com/office/powerpoint/2010/main" val="2686203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Contents</a:t>
            </a:r>
            <a:endParaRPr lang="en-US" sz="3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6778" y="1643050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lvl="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r>
              <a:rPr lang="en-US" sz="2400" dirty="0" smtClean="0"/>
              <a:t>Learnings</a:t>
            </a:r>
          </a:p>
          <a:p>
            <a:pPr lvl="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r>
              <a:rPr lang="en-US" sz="2400" dirty="0" smtClean="0"/>
              <a:t>Introduction</a:t>
            </a:r>
          </a:p>
          <a:p>
            <a:pPr lvl="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r>
              <a:rPr lang="en-US" sz="2400" dirty="0" smtClean="0"/>
              <a:t>Problem Statement</a:t>
            </a:r>
          </a:p>
          <a:p>
            <a:pPr lvl="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r>
              <a:rPr lang="en-US" sz="2400" dirty="0" smtClean="0"/>
              <a:t>Solution</a:t>
            </a:r>
          </a:p>
          <a:p>
            <a:pPr lvl="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r>
              <a:rPr lang="en-US" sz="2400" dirty="0" smtClean="0"/>
              <a:t>Tech Stack</a:t>
            </a:r>
          </a:p>
          <a:p>
            <a:pPr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r>
              <a:rPr lang="en-US" sz="2400" dirty="0" smtClean="0"/>
              <a:t>Features</a:t>
            </a:r>
          </a:p>
          <a:p>
            <a:pPr lvl="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r>
              <a:rPr lang="en-US" sz="2400" dirty="0" smtClean="0"/>
              <a:t>Workflow</a:t>
            </a:r>
          </a:p>
          <a:p>
            <a:pPr lvl="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r>
              <a:rPr lang="en-US" sz="2400" dirty="0" smtClean="0"/>
              <a:t>Demonstration</a:t>
            </a:r>
          </a:p>
          <a:p>
            <a:pPr lvl="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endParaRPr lang="en-US" sz="2400" dirty="0" smtClean="0"/>
          </a:p>
          <a:p>
            <a:pPr>
              <a:lnSpc>
                <a:spcPct val="100000"/>
              </a:lnSpc>
              <a:buFont typeface="Arial" pitchFamily="34" charset="0"/>
              <a:buChar char="•"/>
            </a:pPr>
            <a:endParaRPr lang="en-US" altLang="zh-CN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 lang="en-IN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dirty="0" smtClean="0"/>
              <a:t>06/10/2022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 smtClean="0"/>
              <a:t>Home Automation System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What we have learnt?</a:t>
            </a:r>
            <a:endParaRPr lang="en-IN" sz="24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55000" lnSpcReduction="20000"/>
          </a:bodyPr>
          <a:lstStyle/>
          <a:p>
            <a:pPr marL="114300" indent="0">
              <a:buNone/>
            </a:pPr>
            <a:r>
              <a:rPr lang="en-US" dirty="0" smtClean="0"/>
              <a:t>Python:-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Data type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Array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List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Tuple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Functions</a:t>
            </a:r>
          </a:p>
          <a:p>
            <a:pPr marL="114300" indent="0">
              <a:buNone/>
            </a:pPr>
            <a:r>
              <a:rPr lang="en-US" dirty="0" smtClean="0"/>
              <a:t>IOT(Internet Of Things):-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Sensors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Raspberry pi</a:t>
            </a:r>
          </a:p>
          <a:p>
            <a:pPr marL="114300" indent="0">
              <a:buNone/>
            </a:pPr>
            <a:r>
              <a:rPr lang="en-US" dirty="0" smtClean="0"/>
              <a:t>Libraries Used :-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Spidev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Port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Pio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GPIO(General purpose input output)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dirty="0" smtClean="0"/>
              <a:t>06/10/2022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 smtClean="0"/>
              <a:t>Home Automation System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5990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sz="3200" dirty="0" smtClean="0"/>
              <a:t>Introduction:-</a:t>
            </a:r>
            <a:endParaRPr lang="en-IN" sz="3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 smtClean="0"/>
              <a:t>   What is Home Automation?</a:t>
            </a:r>
          </a:p>
          <a:p>
            <a:r>
              <a:rPr lang="en-US" dirty="0" smtClean="0"/>
              <a:t>It </a:t>
            </a:r>
            <a:r>
              <a:rPr lang="en-US" dirty="0"/>
              <a:t>is automation of the home ,housework or household activity.</a:t>
            </a:r>
          </a:p>
          <a:p>
            <a:r>
              <a:rPr lang="en-US" dirty="0"/>
              <a:t>It may include centralized control of lighting, HVAC (heating, ventilation and air conditioning), appliances, security locks of gates and doors and other systems.</a:t>
            </a:r>
          </a:p>
          <a:p>
            <a:r>
              <a:rPr lang="en-US" dirty="0"/>
              <a:t>It is used to provide improved convenience, comfort, energy efficiency and security.</a:t>
            </a:r>
          </a:p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dirty="0" smtClean="0"/>
              <a:t>06/10/2022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 smtClean="0"/>
              <a:t>Home Automation System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8429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881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</a:pPr>
            <a:r>
              <a:rPr lang="en-IN" sz="3200" dirty="0" smtClean="0"/>
              <a:t>Problem Statement</a:t>
            </a:r>
            <a:endParaRPr sz="3200" dirty="0"/>
          </a:p>
        </p:txBody>
      </p:sp>
      <p:sp>
        <p:nvSpPr>
          <p:cNvPr id="111" name="Google Shape;111;p15"/>
          <p:cNvSpPr txBox="1">
            <a:spLocks noGrp="1"/>
          </p:cNvSpPr>
          <p:nvPr>
            <p:ph type="body" idx="1"/>
          </p:nvPr>
        </p:nvSpPr>
        <p:spPr>
          <a:xfrm>
            <a:off x="864476" y="1461330"/>
            <a:ext cx="10544212" cy="46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2400" dirty="0" smtClean="0">
                <a:highlight>
                  <a:srgbClr val="FFFFFF"/>
                </a:highlight>
              </a:rPr>
              <a:t>The Problem Statement is to automate the home to do task more efficiently.</a:t>
            </a:r>
          </a:p>
          <a:p>
            <a:pPr marL="342900" lvl="0" algn="just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dirty="0" smtClean="0">
                <a:highlight>
                  <a:srgbClr val="FFFFFF"/>
                </a:highlight>
              </a:rPr>
              <a:t>To Control the home appliances by using computer technology.</a:t>
            </a:r>
          </a:p>
          <a:p>
            <a:pPr marL="342900" lvl="0" algn="just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dirty="0" smtClean="0">
                <a:highlight>
                  <a:srgbClr val="FFFFFF"/>
                </a:highlight>
              </a:rPr>
              <a:t>To enhance security.</a:t>
            </a:r>
          </a:p>
          <a:p>
            <a:pPr marL="342900" lvl="0" algn="just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dirty="0" smtClean="0">
                <a:highlight>
                  <a:srgbClr val="FFFFFF"/>
                </a:highlight>
              </a:rPr>
              <a:t>To Save electricity</a:t>
            </a:r>
          </a:p>
          <a:p>
            <a:pPr marL="342900" lvl="0" algn="just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2400" dirty="0" smtClean="0">
              <a:highlight>
                <a:srgbClr val="FFFFFF"/>
              </a:highlight>
            </a:endParaRPr>
          </a:p>
          <a:p>
            <a:pPr marL="0" lv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2400" dirty="0" smtClean="0">
                <a:highlight>
                  <a:srgbClr val="FFFFFF"/>
                </a:highlight>
              </a:rPr>
              <a:t> </a:t>
            </a:r>
            <a:endParaRPr lang="en-US" sz="2400" dirty="0"/>
          </a:p>
          <a:p>
            <a:pPr marL="0" lvl="0" indent="457200">
              <a:lnSpc>
                <a:spcPct val="150000"/>
              </a:lnSpc>
              <a:spcBef>
                <a:spcPts val="400"/>
              </a:spcBef>
              <a:buSzPts val="1100"/>
              <a:buNone/>
            </a:pPr>
            <a:endParaRPr lang="en-US" sz="2400" dirty="0" smtClean="0">
              <a:highlight>
                <a:srgbClr val="FFFFFF"/>
              </a:highlight>
            </a:endParaRPr>
          </a:p>
          <a:p>
            <a:pPr marL="0" lvl="0" indent="0" algn="just">
              <a:lnSpc>
                <a:spcPct val="150000"/>
              </a:lnSpc>
              <a:spcBef>
                <a:spcPts val="0"/>
              </a:spcBef>
              <a:buNone/>
            </a:pPr>
            <a:endParaRPr lang="en-US" sz="2400" dirty="0" smtClean="0">
              <a:highlight>
                <a:srgbClr val="FFFFFF"/>
              </a:highlight>
            </a:endParaRPr>
          </a:p>
          <a:p>
            <a:pPr marL="0" lvl="0" indent="0" algn="just">
              <a:lnSpc>
                <a:spcPct val="150000"/>
              </a:lnSpc>
              <a:spcBef>
                <a:spcPts val="133"/>
              </a:spcBef>
              <a:spcAft>
                <a:spcPts val="133"/>
              </a:spcAft>
              <a:buNone/>
            </a:pPr>
            <a:endParaRPr lang="en-US" sz="2400" dirty="0" smtClean="0">
              <a:highlight>
                <a:srgbClr val="FFFFFF"/>
              </a:highlight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2400" dirty="0"/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/>
          </a:p>
        </p:txBody>
      </p:sp>
      <p:sp>
        <p:nvSpPr>
          <p:cNvPr id="6" name="Date Placeholder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dirty="0" smtClean="0"/>
              <a:t>6/10/2022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 smtClean="0"/>
              <a:t>Home Automation System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 txBox="1">
            <a:spLocks noGrp="1"/>
          </p:cNvSpPr>
          <p:nvPr>
            <p:ph type="title"/>
          </p:nvPr>
        </p:nvSpPr>
        <p:spPr>
          <a:xfrm>
            <a:off x="809588" y="928670"/>
            <a:ext cx="10515600" cy="7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sz="3200" b="1" dirty="0" smtClean="0"/>
              <a:t>       </a:t>
            </a:r>
            <a:r>
              <a:rPr lang="en-US" sz="3200" dirty="0" smtClean="0"/>
              <a:t>Solution</a:t>
            </a:r>
            <a:r>
              <a:rPr lang="en-US" sz="3200" b="1" dirty="0" smtClean="0"/>
              <a:t>	</a:t>
            </a:r>
            <a:endParaRPr sz="3200" b="1" dirty="0"/>
          </a:p>
        </p:txBody>
      </p:sp>
      <p:sp>
        <p:nvSpPr>
          <p:cNvPr id="100" name="Google Shape;100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dirty="0" smtClean="0"/>
              <a:t>06/10/2022</a:t>
            </a:r>
            <a:endParaRPr lang="en-US" dirty="0"/>
          </a:p>
        </p:txBody>
      </p:sp>
      <p:sp>
        <p:nvSpPr>
          <p:cNvPr id="101" name="Google Shape;101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lang="en-US" dirty="0" smtClean="0"/>
          </a:p>
          <a:p>
            <a:r>
              <a:rPr lang="en-US" dirty="0" smtClean="0"/>
              <a:t>Home </a:t>
            </a:r>
            <a:r>
              <a:rPr lang="en-US" dirty="0"/>
              <a:t>Automation </a:t>
            </a:r>
            <a:r>
              <a:rPr lang="en-US" dirty="0" smtClean="0"/>
              <a:t>System</a:t>
            </a:r>
            <a:endParaRPr dirty="0"/>
          </a:p>
        </p:txBody>
      </p:sp>
      <p:sp>
        <p:nvSpPr>
          <p:cNvPr id="102" name="Google Shape;102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838200" y="2000240"/>
            <a:ext cx="10515600" cy="4351338"/>
          </a:xfrm>
        </p:spPr>
        <p:txBody>
          <a:bodyPr>
            <a:normAutofit/>
          </a:bodyPr>
          <a:lstStyle/>
          <a:p>
            <a:pPr marL="609585" lvl="0" indent="-423323" algn="just">
              <a:lnSpc>
                <a:spcPct val="160000"/>
              </a:lnSpc>
              <a:spcBef>
                <a:spcPts val="0"/>
              </a:spcBef>
              <a:buSzPts val="1400"/>
              <a:buChar char="●"/>
            </a:pPr>
            <a:r>
              <a:rPr lang="en-US" sz="2400" dirty="0" smtClean="0"/>
              <a:t>Our system would be able to detect the person.</a:t>
            </a:r>
          </a:p>
          <a:p>
            <a:pPr marL="609585" lvl="0" indent="-423323" algn="just">
              <a:lnSpc>
                <a:spcPct val="160000"/>
              </a:lnSpc>
              <a:spcBef>
                <a:spcPts val="0"/>
              </a:spcBef>
              <a:buSzPts val="1400"/>
              <a:buChar char="●"/>
            </a:pPr>
            <a:r>
              <a:rPr lang="en-US" sz="2400" dirty="0" smtClean="0"/>
              <a:t>Our system can automatically turn on or off the light.</a:t>
            </a:r>
          </a:p>
          <a:p>
            <a:pPr marL="609585" lvl="0" indent="-423323">
              <a:lnSpc>
                <a:spcPct val="160000"/>
              </a:lnSpc>
              <a:spcBef>
                <a:spcPts val="1600"/>
              </a:spcBef>
              <a:buSzPts val="1400"/>
              <a:buChar char="●"/>
            </a:pPr>
            <a:r>
              <a:rPr lang="en-US" sz="2400" dirty="0" smtClean="0"/>
              <a:t>It can automatically generate a sound and message the owner in case of fire accident at home.</a:t>
            </a:r>
          </a:p>
          <a:p>
            <a:pPr marL="609585" lvl="0" indent="-423323">
              <a:lnSpc>
                <a:spcPct val="160000"/>
              </a:lnSpc>
              <a:spcBef>
                <a:spcPts val="1600"/>
              </a:spcBef>
              <a:buSzPts val="1400"/>
              <a:buChar char="●"/>
            </a:pPr>
            <a:r>
              <a:rPr lang="en-US" sz="2400" dirty="0" smtClean="0"/>
              <a:t>Automatic Fan System(Turn On/Off)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5603"/>
          </a:xfrm>
        </p:spPr>
        <p:txBody>
          <a:bodyPr>
            <a:normAutofit/>
          </a:bodyPr>
          <a:lstStyle/>
          <a:p>
            <a:r>
              <a:rPr lang="en-IN" sz="2800" dirty="0" smtClean="0"/>
              <a:t>Example:-</a:t>
            </a:r>
            <a:endParaRPr lang="en-IN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364" y="980728"/>
            <a:ext cx="10299271" cy="4824536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dirty="0" smtClean="0"/>
              <a:t>6/10/2022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 smtClean="0"/>
              <a:t>Home Automation System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 lang="en-IN"/>
          </a:p>
        </p:txBody>
      </p:sp>
      <p:sp>
        <p:nvSpPr>
          <p:cNvPr id="8" name="TextBox 7"/>
          <p:cNvSpPr txBox="1"/>
          <p:nvPr/>
        </p:nvSpPr>
        <p:spPr>
          <a:xfrm>
            <a:off x="946364" y="5805264"/>
            <a:ext cx="102992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IN" dirty="0" smtClean="0"/>
              <a:t>Source Used:- https</a:t>
            </a:r>
            <a:r>
              <a:rPr lang="en-IN" dirty="0"/>
              <a:t>://www.archute.com/10-benefits-automating-home/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46654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lang="en-US" dirty="0" err="1"/>
          </a:p>
          <a:p>
            <a:r>
              <a:rPr lang="en-US" dirty="0" smtClean="0"/>
              <a:t>Home </a:t>
            </a:r>
            <a:r>
              <a:rPr lang="en-US" dirty="0"/>
              <a:t>Automation </a:t>
            </a:r>
            <a:r>
              <a:rPr lang="en-US" dirty="0" smtClean="0"/>
              <a:t>System</a:t>
            </a:r>
            <a:endParaRPr dirty="0"/>
          </a:p>
        </p:txBody>
      </p:sp>
      <p:sp>
        <p:nvSpPr>
          <p:cNvPr id="122" name="Google Shape;122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09588" y="28572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200" dirty="0" smtClean="0">
                <a:solidFill>
                  <a:schemeClr val="tx1"/>
                </a:solidFill>
              </a:rPr>
              <a:t>        Tech Stack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9" name="Date Placeholder 8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dirty="0" smtClean="0"/>
              <a:t>06/10/2022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523968" y="1500174"/>
            <a:ext cx="6096000" cy="5493812"/>
          </a:xfrm>
          <a:prstGeom prst="rect">
            <a:avLst/>
          </a:prstGeom>
        </p:spPr>
        <p:txBody>
          <a:bodyPr>
            <a:spAutoFit/>
          </a:bodyPr>
          <a:lstStyle/>
          <a:p>
            <a:pPr marL="361950" lvl="0" indent="-285750">
              <a:lnSpc>
                <a:spcPct val="150000"/>
              </a:lnSpc>
              <a:buSzPts val="2400"/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 Python(Program)</a:t>
            </a:r>
          </a:p>
          <a:p>
            <a:pPr marL="457200" lvl="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r>
              <a:rPr lang="en-US" dirty="0" smtClean="0"/>
              <a:t>Proteus 8 Professional(Simulation Software)</a:t>
            </a:r>
          </a:p>
          <a:p>
            <a:pPr marL="457200" lvl="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r>
              <a:rPr lang="en-US" dirty="0" smtClean="0"/>
              <a:t>Raspberry pi</a:t>
            </a:r>
          </a:p>
          <a:p>
            <a:pPr marL="457200" lvl="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r>
              <a:rPr lang="en-US" dirty="0" smtClean="0"/>
              <a:t>Libraries Used:-</a:t>
            </a:r>
          </a:p>
          <a:p>
            <a:pPr marL="457200" lvl="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r>
              <a:rPr lang="en-US" dirty="0" smtClean="0"/>
              <a:t>spidev</a:t>
            </a:r>
            <a:endParaRPr lang="en-US" dirty="0"/>
          </a:p>
          <a:p>
            <a:pPr marL="457200" lvl="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r>
              <a:rPr lang="en-US" dirty="0" smtClean="0"/>
              <a:t>Rpi.GPiO</a:t>
            </a:r>
          </a:p>
          <a:p>
            <a:pPr marL="457200" lvl="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r>
              <a:rPr lang="en-US" dirty="0" smtClean="0"/>
              <a:t>Pio (Programmable input output pins)</a:t>
            </a:r>
          </a:p>
          <a:p>
            <a:pPr marL="45720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r>
              <a:rPr lang="en-US" dirty="0" smtClean="0"/>
              <a:t>Ports</a:t>
            </a:r>
          </a:p>
          <a:p>
            <a:pPr marL="457200" lvl="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r>
              <a:rPr lang="en-US" dirty="0" smtClean="0"/>
              <a:t>LCD</a:t>
            </a:r>
            <a:endParaRPr lang="en-US" dirty="0"/>
          </a:p>
          <a:p>
            <a:pPr marL="457200" lvl="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r>
              <a:rPr lang="en-US" dirty="0" smtClean="0"/>
              <a:t>Sensors</a:t>
            </a:r>
          </a:p>
          <a:p>
            <a:pPr marL="457200" lvl="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r>
              <a:rPr lang="en-US" dirty="0" smtClean="0"/>
              <a:t>PIR Sensor(</a:t>
            </a:r>
            <a:r>
              <a:rPr lang="en-US" dirty="0"/>
              <a:t>Passive infrared </a:t>
            </a:r>
            <a:r>
              <a:rPr lang="en-US" dirty="0" smtClean="0"/>
              <a:t>sensors to</a:t>
            </a:r>
            <a:r>
              <a:rPr lang="en-US" dirty="0"/>
              <a:t> </a:t>
            </a:r>
            <a:r>
              <a:rPr lang="en-US" dirty="0" smtClean="0"/>
              <a:t>detect heat energy.)</a:t>
            </a:r>
          </a:p>
          <a:p>
            <a:pPr marL="457200" lvl="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r>
              <a:rPr lang="en-US" dirty="0" smtClean="0"/>
              <a:t>LDR Sensor(Light Dependent Sensor)</a:t>
            </a:r>
          </a:p>
          <a:p>
            <a:pPr marL="457200" lvl="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r>
              <a:rPr lang="en-US" dirty="0" smtClean="0"/>
              <a:t>ADC Module</a:t>
            </a:r>
          </a:p>
          <a:p>
            <a:pPr marL="457200" lvl="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r>
              <a:rPr lang="en-US" dirty="0" smtClean="0"/>
              <a:t>Buzzer</a:t>
            </a:r>
          </a:p>
          <a:p>
            <a:pPr marL="457200" lvl="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endParaRPr lang="en-US" sz="1600" dirty="0" smtClean="0"/>
          </a:p>
          <a:p>
            <a:pPr marL="457200" lvl="0" indent="-381000">
              <a:lnSpc>
                <a:spcPct val="150000"/>
              </a:lnSpc>
              <a:buSzPts val="2400"/>
              <a:buFont typeface="Arial" pitchFamily="34" charset="0"/>
              <a:buChar char="•"/>
            </a:pPr>
            <a:endParaRPr lang="en-US" sz="22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Features</a:t>
            </a:r>
            <a:endParaRPr lang="en-US" sz="3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609585" lvl="0" indent="-440466" algn="just">
              <a:lnSpc>
                <a:spcPct val="150000"/>
              </a:lnSpc>
              <a:spcBef>
                <a:spcPts val="0"/>
              </a:spcBef>
              <a:buSzPts val="2400"/>
              <a:buFont typeface="Times New Roman"/>
              <a:buChar char="●"/>
            </a:pPr>
            <a:r>
              <a:rPr lang="en-US" sz="2400" dirty="0" smtClean="0"/>
              <a:t>Automate temperature</a:t>
            </a:r>
          </a:p>
          <a:p>
            <a:pPr marL="609585" lvl="0" indent="-440466" algn="just">
              <a:lnSpc>
                <a:spcPct val="150000"/>
              </a:lnSpc>
              <a:spcBef>
                <a:spcPts val="133"/>
              </a:spcBef>
              <a:buSzPts val="2400"/>
              <a:buFont typeface="Times New Roman"/>
              <a:buChar char="●"/>
            </a:pPr>
            <a:r>
              <a:rPr lang="en-US" sz="2400" dirty="0" smtClean="0"/>
              <a:t>Detect person</a:t>
            </a:r>
          </a:p>
          <a:p>
            <a:pPr marL="609585" lvl="0" indent="-440466">
              <a:lnSpc>
                <a:spcPct val="150000"/>
              </a:lnSpc>
              <a:spcBef>
                <a:spcPts val="133"/>
              </a:spcBef>
              <a:buSzPts val="2400"/>
              <a:buFont typeface="Times New Roman"/>
              <a:buChar char="●"/>
            </a:pPr>
            <a:r>
              <a:rPr lang="en-US" sz="2400" dirty="0" smtClean="0"/>
              <a:t>Automate bulb</a:t>
            </a:r>
          </a:p>
          <a:p>
            <a:pPr marL="609585" lvl="0" indent="-440466">
              <a:lnSpc>
                <a:spcPct val="150000"/>
              </a:lnSpc>
              <a:spcBef>
                <a:spcPts val="0"/>
              </a:spcBef>
              <a:buSzPts val="2400"/>
              <a:buFont typeface="Times New Roman"/>
              <a:buChar char="●"/>
            </a:pPr>
            <a:r>
              <a:rPr lang="en-US" sz="2400" dirty="0" smtClean="0"/>
              <a:t>Automate Light Intensity</a:t>
            </a:r>
          </a:p>
          <a:p>
            <a:pPr marL="609585" lvl="0" indent="-440466" algn="just">
              <a:lnSpc>
                <a:spcPct val="150000"/>
              </a:lnSpc>
              <a:spcBef>
                <a:spcPts val="0"/>
              </a:spcBef>
              <a:buSzPts val="2400"/>
              <a:buFont typeface="Times New Roman"/>
              <a:buChar char="●"/>
            </a:pPr>
            <a:r>
              <a:rPr lang="en-US" sz="2400" dirty="0" smtClean="0"/>
              <a:t>Give Warning in case of fire incident:- </a:t>
            </a:r>
          </a:p>
          <a:p>
            <a:pPr marL="609585" lvl="0" indent="-440466" algn="just">
              <a:lnSpc>
                <a:spcPct val="150000"/>
              </a:lnSpc>
              <a:spcBef>
                <a:spcPts val="0"/>
              </a:spcBef>
              <a:buSzPts val="2400"/>
              <a:buFont typeface="Wingdings" panose="05000000000000000000" pitchFamily="2" charset="2"/>
              <a:buChar char="Ø"/>
            </a:pPr>
            <a:r>
              <a:rPr lang="en-US" sz="2400" dirty="0" smtClean="0"/>
              <a:t>Sounding Buzzer </a:t>
            </a:r>
          </a:p>
          <a:p>
            <a:pPr marL="609585" lvl="0" indent="-440466" algn="just">
              <a:lnSpc>
                <a:spcPct val="150000"/>
              </a:lnSpc>
              <a:spcBef>
                <a:spcPts val="0"/>
              </a:spcBef>
              <a:buSzPts val="2400"/>
              <a:buFont typeface="Wingdings" panose="05000000000000000000" pitchFamily="2" charset="2"/>
              <a:buChar char="Ø"/>
            </a:pPr>
            <a:r>
              <a:rPr lang="en-US" sz="2400" dirty="0" smtClean="0"/>
              <a:t>Message the owner about the incident</a:t>
            </a:r>
          </a:p>
          <a:p>
            <a:pPr marL="0" lvl="0" indent="0">
              <a:lnSpc>
                <a:spcPct val="190000"/>
              </a:lnSpc>
              <a:spcBef>
                <a:spcPts val="133"/>
              </a:spcBef>
              <a:spcAft>
                <a:spcPts val="1600"/>
              </a:spcAft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dirty="0" smtClean="0"/>
              <a:t>06/10/2022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Home Automation </a:t>
            </a:r>
            <a:r>
              <a:rPr lang="en-US" dirty="0" smtClean="0"/>
              <a:t>System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714</TotalTime>
  <Words>387</Words>
  <Application>Microsoft Office PowerPoint</Application>
  <PresentationFormat>Widescreen</PresentationFormat>
  <Paragraphs>149</Paragraphs>
  <Slides>15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Teko</vt:lpstr>
      <vt:lpstr>Times New Roman</vt:lpstr>
      <vt:lpstr>Wingdings</vt:lpstr>
      <vt:lpstr>Office Theme</vt:lpstr>
      <vt:lpstr>PowerPoint Presentation</vt:lpstr>
      <vt:lpstr>Contents</vt:lpstr>
      <vt:lpstr>What we have learnt?</vt:lpstr>
      <vt:lpstr> Introduction:-</vt:lpstr>
      <vt:lpstr>Problem Statement</vt:lpstr>
      <vt:lpstr>       Solution </vt:lpstr>
      <vt:lpstr>Example:-</vt:lpstr>
      <vt:lpstr>        Tech Stack</vt:lpstr>
      <vt:lpstr>Features</vt:lpstr>
      <vt:lpstr>WORKFLOW</vt:lpstr>
      <vt:lpstr>PowerPoint Presentation</vt:lpstr>
      <vt:lpstr>DEMONSTRATION</vt:lpstr>
      <vt:lpstr>PowerPoint Presentation</vt:lpstr>
      <vt:lpstr>Sources Used:-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HOME</cp:lastModifiedBy>
  <cp:revision>70</cp:revision>
  <dcterms:modified xsi:type="dcterms:W3CDTF">2022-11-05T15:13:55Z</dcterms:modified>
</cp:coreProperties>
</file>